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92" r:id="rId5"/>
    <p:sldId id="300" r:id="rId6"/>
    <p:sldId id="264" r:id="rId7"/>
    <p:sldId id="299" r:id="rId8"/>
    <p:sldId id="327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298" r:id="rId33"/>
  </p:sldIdLst>
  <p:sldSz cx="12192000" cy="6858000"/>
  <p:notesSz cx="6858000" cy="9144000"/>
  <p:embeddedFontLst>
    <p:embeddedFont>
      <p:font typeface="나눔바른고딕" panose="020B0600000101010101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73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xmlns="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xmlns="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xmlns="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xmlns="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xmlns="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xmlns="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35137" y="54714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6765" y="5761975"/>
            <a:ext cx="413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5829"/>
            <a:ext cx="5387339" cy="4722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776289"/>
            <a:ext cx="5738486" cy="2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콜드브루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" y="1678250"/>
            <a:ext cx="3427235" cy="4882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41" y="1678249"/>
            <a:ext cx="3606427" cy="4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32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13" y="3201988"/>
            <a:ext cx="5852787" cy="3358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96385"/>
            <a:ext cx="5227095" cy="4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7" y="1773942"/>
            <a:ext cx="4884944" cy="478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69" y="764546"/>
            <a:ext cx="6251079" cy="2953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969" y="3718052"/>
            <a:ext cx="6251079" cy="2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01503"/>
            <a:ext cx="5348613" cy="148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98256"/>
            <a:ext cx="5348613" cy="3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701" y="125646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0774" y="1539033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811665"/>
            <a:ext cx="4468260" cy="474876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94" y="1048010"/>
            <a:ext cx="5901035" cy="441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94" y="5458968"/>
            <a:ext cx="590103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585"/>
            <a:ext cx="5359907" cy="4807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24" y="1752585"/>
            <a:ext cx="5739444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350006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3"/>
            <a:ext cx="5045812" cy="489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4" y="1662174"/>
            <a:ext cx="5386302" cy="26336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20266" y="3377903"/>
            <a:ext cx="5300209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0651"/>
              </p:ext>
            </p:extLst>
          </p:nvPr>
        </p:nvGraphicFramePr>
        <p:xfrm>
          <a:off x="803718" y="1287766"/>
          <a:ext cx="10554935" cy="4932059"/>
        </p:xfrm>
        <a:graphic>
          <a:graphicData uri="http://schemas.openxmlformats.org/drawingml/2006/table">
            <a:tbl>
              <a:tblPr/>
              <a:tblGrid>
                <a:gridCol w="1372695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9182240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</a:tblGrid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 명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en-US" altLang="ko-KR" sz="1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b"/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리더</a:t>
                      </a:r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 및 제출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메인 기능 안정화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9967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내용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정리 및 자료 공유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119288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Template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 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17567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xmlns="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xmlns="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직원등록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선택한 뒤 수정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수정완료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2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2142</TotalTime>
  <Words>1800</Words>
  <Application>Microsoft Office PowerPoint</Application>
  <PresentationFormat>와이드스크린</PresentationFormat>
  <Paragraphs>454</Paragraphs>
  <Slides>32</Slides>
  <Notes>0</Notes>
  <HiddenSlides>13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나눔바른고딕</vt:lpstr>
      <vt:lpstr>맑은 고딕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ruby</cp:lastModifiedBy>
  <cp:revision>196</cp:revision>
  <dcterms:created xsi:type="dcterms:W3CDTF">2015-01-21T11:35:38Z</dcterms:created>
  <dcterms:modified xsi:type="dcterms:W3CDTF">2021-02-18T07:30:09Z</dcterms:modified>
</cp:coreProperties>
</file>